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67" r:id="rId2"/>
    <p:sldId id="266" r:id="rId3"/>
    <p:sldId id="256" r:id="rId4"/>
    <p:sldId id="257" r:id="rId5"/>
    <p:sldId id="259" r:id="rId6"/>
    <p:sldId id="258" r:id="rId7"/>
    <p:sldId id="261" r:id="rId8"/>
    <p:sldId id="260" r:id="rId9"/>
    <p:sldId id="263" r:id="rId10"/>
    <p:sldId id="264" r:id="rId11"/>
    <p:sldId id="265" r:id="rId12"/>
  </p:sldIdLst>
  <p:sldSz cx="12192000" cy="6858000"/>
  <p:notesSz cx="10234613" cy="710406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666"/>
    <a:srgbClr val="FC0280"/>
    <a:srgbClr val="FD66FF"/>
    <a:srgbClr val="CC66FF"/>
    <a:srgbClr val="0F80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6088" y="887413"/>
            <a:ext cx="4262437" cy="2398712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08147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05" y="99314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450" y="4427855"/>
            <a:ext cx="2633980" cy="1527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010" y="5901690"/>
            <a:ext cx="28409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经过</a:t>
            </a:r>
            <a:r>
              <a:rPr lang="en-US" altLang="zh-CN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CNN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后，</a:t>
            </a:r>
            <a:r>
              <a:rPr 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图尺度相差 </a:t>
            </a:r>
            <a:r>
              <a:rPr lang="en-US" altLang="zh-CN" sz="10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16 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倍</a:t>
            </a:r>
            <a:endParaRPr 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</a:p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0560" y="4685665"/>
            <a:ext cx="308165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821180" y="4772025"/>
            <a:ext cx="1271905" cy="955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15185" y="464756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857885" y="4749165"/>
            <a:ext cx="1390015" cy="179705"/>
          </a:xfrm>
          <a:prstGeom prst="straightConnector1">
            <a:avLst/>
          </a:prstGeom>
          <a:ln w="12700">
            <a:solidFill>
              <a:schemeClr val="accent6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185670" y="471805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604895" y="521017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曲线连接符 21"/>
          <p:cNvCxnSpPr/>
          <p:nvPr/>
        </p:nvCxnSpPr>
        <p:spPr>
          <a:xfrm>
            <a:off x="2082800" y="4803140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083560" y="5828030"/>
            <a:ext cx="106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</a:p>
          <a:p>
            <a:pPr algn="ctr">
              <a:lnSpc>
                <a:spcPct val="120000"/>
              </a:lnSpc>
            </a:pP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&amp;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</a:t>
            </a:r>
            <a:endParaRPr lang="zh-CN" altLang="en-US" sz="1000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3x3=9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3914140" y="5955665"/>
            <a:ext cx="1273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</a:p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5017135" y="5859145"/>
            <a:ext cx="129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</a:p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</a:p>
          <a:p>
            <a:pPr algn="ctr">
              <a:lnSpc>
                <a:spcPct val="120000"/>
              </a:lnSpc>
            </a:pPr>
            <a:r>
              <a:rPr lang="en-US" altLang="zh-CN" sz="1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1900 x 9 = 17100</a:t>
            </a:r>
            <a:endParaRPr lang="en-US" altLang="zh-CN" sz="1000" b="1" dirty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7"/>
          <a:srcRect r="9285"/>
          <a:stretch>
            <a:fillRect/>
          </a:stretch>
        </p:blipFill>
        <p:spPr>
          <a:xfrm>
            <a:off x="6476365" y="4683125"/>
            <a:ext cx="1368425" cy="122364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76365" y="4471670"/>
            <a:ext cx="579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7485380" y="4471670"/>
            <a:ext cx="573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978650" y="437578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6163945" y="5863590"/>
            <a:ext cx="1908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</a:t>
            </a: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3237230" y="248729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3404235" y="2090420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</a:p>
        </p:txBody>
      </p:sp>
      <p:sp>
        <p:nvSpPr>
          <p:cNvPr id="63" name="矩形 62"/>
          <p:cNvSpPr/>
          <p:nvPr/>
        </p:nvSpPr>
        <p:spPr>
          <a:xfrm>
            <a:off x="6871970" y="200152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655320" y="4103370"/>
            <a:ext cx="25203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Boxes</a:t>
            </a:r>
          </a:p>
        </p:txBody>
      </p:sp>
      <p:sp>
        <p:nvSpPr>
          <p:cNvPr id="66" name="矩形 65"/>
          <p:cNvSpPr/>
          <p:nvPr/>
        </p:nvSpPr>
        <p:spPr>
          <a:xfrm>
            <a:off x="440690" y="4389120"/>
            <a:ext cx="7582535" cy="221170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8"/>
          <a:srcRect l="39326" t="28848" r="38273" b="25167"/>
          <a:stretch>
            <a:fillRect/>
          </a:stretch>
        </p:blipFill>
        <p:spPr>
          <a:xfrm>
            <a:off x="6412865" y="1372870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 flipV="1">
            <a:off x="6183630" y="1544955"/>
            <a:ext cx="247015" cy="191135"/>
          </a:xfrm>
          <a:prstGeom prst="bentConnector3">
            <a:avLst>
              <a:gd name="adj1" fmla="val 50129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6183630" y="1127760"/>
            <a:ext cx="16344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6801485" y="25736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8138795" y="12096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138795" y="162306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138795" y="23399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147685" y="195770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8129905" y="270129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9122410" y="154495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9122410" y="190246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9122410" y="239458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9122410" y="250253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/>
          <p:nvPr/>
        </p:nvCxnSpPr>
        <p:spPr>
          <a:xfrm rot="10800000" flipV="1">
            <a:off x="727710" y="2780030"/>
            <a:ext cx="2594610" cy="1608455"/>
          </a:xfrm>
          <a:prstGeom prst="curvedConnector3">
            <a:avLst>
              <a:gd name="adj1" fmla="val 100391"/>
            </a:avLst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79376" y="5641975"/>
            <a:ext cx="1028254" cy="284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0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50x38=1900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310130" y="1407795"/>
            <a:ext cx="1339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① 预训练网络</a:t>
            </a:r>
          </a:p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生成特征图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</a:p>
        </p:txBody>
      </p:sp>
      <p:sp>
        <p:nvSpPr>
          <p:cNvPr id="28" name="矩形 27"/>
          <p:cNvSpPr/>
          <p:nvPr/>
        </p:nvSpPr>
        <p:spPr>
          <a:xfrm>
            <a:off x="3485515" y="3281680"/>
            <a:ext cx="901700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</a:p>
          <a:p>
            <a:pPr algn="ctr"/>
            <a:r>
              <a:rPr lang="en-US" altLang="zh-CN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</a:p>
        </p:txBody>
      </p:sp>
      <p:sp>
        <p:nvSpPr>
          <p:cNvPr id="29" name="矩形 28"/>
          <p:cNvSpPr/>
          <p:nvPr/>
        </p:nvSpPr>
        <p:spPr>
          <a:xfrm>
            <a:off x="4556760" y="3124200"/>
            <a:ext cx="845185" cy="4108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</a:p>
        </p:txBody>
      </p:sp>
      <p:sp>
        <p:nvSpPr>
          <p:cNvPr id="30" name="矩形 29"/>
          <p:cNvSpPr/>
          <p:nvPr/>
        </p:nvSpPr>
        <p:spPr>
          <a:xfrm>
            <a:off x="4556760" y="3579495"/>
            <a:ext cx="845185" cy="4292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输出通道</a:t>
            </a:r>
            <a:endParaRPr lang="en-US" altLang="zh-CN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箭头连接符 30"/>
          <p:cNvCxnSpPr>
            <a:stCxn id="28" idx="3"/>
            <a:endCxn id="29" idx="1"/>
          </p:cNvCxnSpPr>
          <p:nvPr/>
        </p:nvCxnSpPr>
        <p:spPr>
          <a:xfrm flipV="1">
            <a:off x="4387215" y="3365500"/>
            <a:ext cx="169545" cy="186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8" idx="3"/>
            <a:endCxn id="30" idx="1"/>
          </p:cNvCxnSpPr>
          <p:nvPr/>
        </p:nvCxnSpPr>
        <p:spPr>
          <a:xfrm>
            <a:off x="4387215" y="3551555"/>
            <a:ext cx="169545" cy="2781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530600" y="3700780"/>
            <a:ext cx="831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4612005" y="396049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4612005" y="296100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</a:p>
        </p:txBody>
      </p:sp>
      <p:sp>
        <p:nvSpPr>
          <p:cNvPr id="62" name="矩形 61"/>
          <p:cNvSpPr/>
          <p:nvPr/>
        </p:nvSpPr>
        <p:spPr>
          <a:xfrm>
            <a:off x="3441065" y="2957830"/>
            <a:ext cx="2078990" cy="120586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5384165" y="3641090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</a:p>
        </p:txBody>
      </p:sp>
      <p:sp>
        <p:nvSpPr>
          <p:cNvPr id="86" name="文本框 85"/>
          <p:cNvSpPr txBox="1"/>
          <p:nvPr/>
        </p:nvSpPr>
        <p:spPr>
          <a:xfrm>
            <a:off x="5457825" y="332549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</a:p>
        </p:txBody>
      </p:sp>
      <p:sp>
        <p:nvSpPr>
          <p:cNvPr id="87" name="矩形 86"/>
          <p:cNvSpPr/>
          <p:nvPr/>
        </p:nvSpPr>
        <p:spPr>
          <a:xfrm>
            <a:off x="6304915" y="3367405"/>
            <a:ext cx="762635" cy="53213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</a:p>
        </p:txBody>
      </p:sp>
      <p:sp>
        <p:nvSpPr>
          <p:cNvPr id="88" name="矩形 87"/>
          <p:cNvSpPr/>
          <p:nvPr/>
        </p:nvSpPr>
        <p:spPr>
          <a:xfrm>
            <a:off x="7272020" y="3366135"/>
            <a:ext cx="485775" cy="533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iou</a:t>
            </a:r>
          </a:p>
        </p:txBody>
      </p:sp>
      <p:sp>
        <p:nvSpPr>
          <p:cNvPr id="89" name="右箭头 88"/>
          <p:cNvSpPr/>
          <p:nvPr/>
        </p:nvSpPr>
        <p:spPr>
          <a:xfrm>
            <a:off x="7092315" y="35058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6322060" y="1998980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</a:p>
        </p:txBody>
      </p:sp>
      <p:cxnSp>
        <p:nvCxnSpPr>
          <p:cNvPr id="93" name="肘形连接符 92"/>
          <p:cNvCxnSpPr/>
          <p:nvPr/>
        </p:nvCxnSpPr>
        <p:spPr>
          <a:xfrm>
            <a:off x="7440930" y="1744980"/>
            <a:ext cx="128905" cy="25400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图片 9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4330" y="3816350"/>
            <a:ext cx="4138295" cy="162687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402320" y="326580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③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Head,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</a:p>
        </p:txBody>
      </p:sp>
      <p:sp>
        <p:nvSpPr>
          <p:cNvPr id="101" name="矩形 100"/>
          <p:cNvSpPr/>
          <p:nvPr/>
        </p:nvSpPr>
        <p:spPr>
          <a:xfrm>
            <a:off x="3677920" y="2026920"/>
            <a:ext cx="1779905" cy="577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3469640" y="214312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②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</a:p>
        </p:txBody>
      </p:sp>
      <p:sp>
        <p:nvSpPr>
          <p:cNvPr id="17" name="矩形 16"/>
          <p:cNvSpPr/>
          <p:nvPr/>
        </p:nvSpPr>
        <p:spPr>
          <a:xfrm>
            <a:off x="3999865" y="1614170"/>
            <a:ext cx="925195" cy="568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RPN </a:t>
            </a:r>
          </a:p>
          <a:p>
            <a:pPr algn="ctr"/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全卷积网络</a:t>
            </a: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45815" y="2620645"/>
            <a:ext cx="196215" cy="41656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>
            <a:off x="5389245" y="379412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5384165" y="348043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5716905" y="2976880"/>
            <a:ext cx="901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预测出 </a:t>
            </a:r>
          </a:p>
          <a:p>
            <a:pPr algn="ctr"/>
            <a:r>
              <a:rPr 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50x38x36</a:t>
            </a:r>
          </a:p>
        </p:txBody>
      </p:sp>
      <p:cxnSp>
        <p:nvCxnSpPr>
          <p:cNvPr id="109" name="肘形连接符 108"/>
          <p:cNvCxnSpPr/>
          <p:nvPr/>
        </p:nvCxnSpPr>
        <p:spPr>
          <a:xfrm flipV="1">
            <a:off x="5412105" y="2965450"/>
            <a:ext cx="487680" cy="288925"/>
          </a:xfrm>
          <a:prstGeom prst="bentConnector3">
            <a:avLst>
              <a:gd name="adj1" fmla="val 100260"/>
            </a:avLst>
          </a:prstGeom>
          <a:ln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5304155" y="2315210"/>
            <a:ext cx="222885" cy="10795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864485" y="3308350"/>
            <a:ext cx="718820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卷积特征图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输出通道数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304155" y="3048000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en-US" altLang="zh-CN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318125" y="3960495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分类特征图</a:t>
            </a:r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6036945" y="3958590"/>
            <a:ext cx="4445" cy="420370"/>
          </a:xfrm>
          <a:prstGeom prst="straightConnector1">
            <a:avLst/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6091555" y="2611120"/>
            <a:ext cx="1349375" cy="70739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978650" y="2946400"/>
            <a:ext cx="9671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RPN_to_rois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特征金字塔网络</a:t>
            </a: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LeNet</a:t>
            </a:r>
            <a:r>
              <a:rPr lang="en-US" altLang="zh-CN" sz="2800" b="1" dirty="0">
                <a:latin typeface="微软雅黑" panose="020B0503020204020204" charset="-122"/>
                <a:ea typeface="微软雅黑" panose="020B0503020204020204" charset="-122"/>
              </a:rPr>
              <a:t> &amp; </a:t>
            </a:r>
            <a:r>
              <a:rPr lang="en-US" altLang="zh-CN" sz="2800" b="1" dirty="0" err="1">
                <a:latin typeface="微软雅黑" panose="020B0503020204020204" charset="-122"/>
                <a:ea typeface="微软雅黑" panose="020B0503020204020204" charset="-122"/>
              </a:rPr>
              <a:t>AlexNet</a:t>
            </a:r>
            <a:endParaRPr lang="en-US" altLang="zh-CN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1D520F4-3D6C-40C4-AF62-F5DAC27B0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20" y="1196752"/>
            <a:ext cx="7664152" cy="543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666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</a:p>
        </p:txBody>
      </p:sp>
      <p:sp>
        <p:nvSpPr>
          <p:cNvPr id="6" name="立方体 5"/>
          <p:cNvSpPr/>
          <p:nvPr/>
        </p:nvSpPr>
        <p:spPr>
          <a:xfrm>
            <a:off x="227330" y="4260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816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</a:p>
        </p:txBody>
      </p:sp>
      <p:sp>
        <p:nvSpPr>
          <p:cNvPr id="8" name="立方体 7"/>
          <p:cNvSpPr/>
          <p:nvPr/>
        </p:nvSpPr>
        <p:spPr>
          <a:xfrm>
            <a:off x="107251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3006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3093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2077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2077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1419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173545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96926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474085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418973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65582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512064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273040" y="5610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571754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19379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620268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666496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7155815" y="5177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2279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94589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554980" y="6012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625590" y="5596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7605395" y="5165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1405255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272859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981450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500824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751776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799020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5974080" y="2569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6883400" y="2313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7747635" y="1791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8629015" y="1340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9511030" y="1697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276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</a:p>
        </p:txBody>
      </p:sp>
      <p:sp>
        <p:nvSpPr>
          <p:cNvPr id="61" name="立方体 60"/>
          <p:cNvSpPr/>
          <p:nvPr/>
        </p:nvSpPr>
        <p:spPr>
          <a:xfrm>
            <a:off x="181673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323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811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5040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601470" y="1967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</a:p>
        </p:txBody>
      </p:sp>
      <p:sp>
        <p:nvSpPr>
          <p:cNvPr id="6" name="立方体 5"/>
          <p:cNvSpPr/>
          <p:nvPr/>
        </p:nvSpPr>
        <p:spPr>
          <a:xfrm>
            <a:off x="227330" y="415417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70954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</a:p>
        </p:txBody>
      </p:sp>
      <p:sp>
        <p:nvSpPr>
          <p:cNvPr id="8" name="立方体 7"/>
          <p:cNvSpPr/>
          <p:nvPr/>
        </p:nvSpPr>
        <p:spPr>
          <a:xfrm>
            <a:off x="107251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91211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98704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87261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97104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97104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13131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173545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96926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474085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379857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26466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72948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273040" y="550418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571754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19379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620268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666496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7155815" y="507047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2279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94589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5554980" y="59061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625590" y="549021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7605395" y="505904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1405255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272859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981450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500824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751776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799020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8456930" y="493395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5974080" y="246253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6883400" y="220726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7747635" y="16852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8629015" y="123380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9511030" y="15913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16967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</a:p>
        </p:txBody>
      </p:sp>
      <p:sp>
        <p:nvSpPr>
          <p:cNvPr id="61" name="立方体 60"/>
          <p:cNvSpPr/>
          <p:nvPr/>
        </p:nvSpPr>
        <p:spPr>
          <a:xfrm>
            <a:off x="181673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21640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70522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86055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</a:p>
        </p:txBody>
      </p:sp>
      <p:sp>
        <p:nvSpPr>
          <p:cNvPr id="3" name="立方体 2"/>
          <p:cNvSpPr/>
          <p:nvPr/>
        </p:nvSpPr>
        <p:spPr>
          <a:xfrm>
            <a:off x="5332095" y="290830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86880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97993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9188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6383020" y="588137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7380605" y="53994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3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4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5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7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728</Words>
  <Application>Microsoft Office PowerPoint</Application>
  <PresentationFormat>宽屏</PresentationFormat>
  <Paragraphs>271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 Guo</cp:lastModifiedBy>
  <cp:revision>547</cp:revision>
  <dcterms:created xsi:type="dcterms:W3CDTF">2019-04-03T11:52:43Z</dcterms:created>
  <dcterms:modified xsi:type="dcterms:W3CDTF">2019-04-04T08:08:18Z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2052-1.0.0.1113</vt:lpwstr>
  </property>
</Properties>
</file>

<file path=docProps/thumbnail.jpeg>
</file>